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77075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517" cy="45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942" y="1"/>
            <a:ext cx="3066517" cy="45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81038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32" y="4323747"/>
            <a:ext cx="5661013" cy="40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361"/>
            <a:ext cx="3066517" cy="45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942" y="8644361"/>
            <a:ext cx="3066517" cy="45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D80E804-5646-46A3-AB85-55A3F7FAF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88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003C6-11FF-4A7D-AC8D-962DE9DD31F9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E2DB6-D6D9-4E34-8E35-629B8B133F0D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F7F7F-0F95-4CF6-A3E2-DCC3F6B57F01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33CC9-342E-4D9F-B846-C9CC22390303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2C793-C7F5-4C17-B236-7388AA4DB7BD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B2CE2-6167-48DC-B0FE-8373A56EE4CE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9A89F-FE2D-4A61-AA44-1BBB2B76BC92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A8ED70-8EC1-4976-B51F-C63854BB4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5DBE-4940-4B93-967A-231563814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9DC7-AB60-4813-B3EE-813665E65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5C0-649A-4446-806B-6C7755655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266-26B1-46E8-90C0-0450B130D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BBE65-132C-4666-A253-D29748E22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606C4-F600-42EE-AF35-296212E2A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3F18F-292B-497F-9CE5-28B573E35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5A0E-AE64-416F-BF9A-F22686EF0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46B98-722D-41CC-BC3E-6703F782B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A5489-4CB8-4AFE-BB44-08A800C85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F70A314-4B47-4371-948A-6F921D1D2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SIX Basic Comma Rules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Thanks to a great book:</a:t>
            </a:r>
          </a:p>
          <a:p>
            <a:pPr eaLnBrk="1" hangingPunct="1">
              <a:defRPr/>
            </a:pPr>
            <a:r>
              <a:rPr lang="en-US" u="sng" smtClean="0"/>
              <a:t>The LEAST You Should Know about English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 </a:t>
            </a:r>
            <a:r>
              <a:rPr lang="en-US" dirty="0" smtClean="0"/>
              <a:t>a comma between items in a series as in the example below.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I have my laptop, my pens, my pencils, and my MP3 Player in my backpack.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Coordinating Conjunction Comma...  Place a comma before a coordinating conjunction that joins two independent clauses.  The coordinating conjunctions are: and, but, for, nor, or, so, and yet.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For Example:  The best place to take a vacation is Chicago, but the best place to take a honeymoon is Hawaii.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Introductory Word or Phrase comma…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Always place a comma after an introductory word or phrase.  See below.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John, what are you doing to my car?  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As I walked down the street, I ran into a friend I hadn’t seen in years.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Interrupting Word/Phrase Comma…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Always place a comma before and after any word or phrase that can be removed from the sentence and still make sense.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For Example:  John, the teacher, wrote his name on the board.  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 ran down the street, though I didn’t have to, and fell down and hurt my crown.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Concluding Word/Phrase Comma…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Always place a comma before any word or phrase that is just tagged on at the end of the sentence.  See below.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Is that you in the corner, John?  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 hadn’t seen John in years, though that didn’t make much difference in our friendship.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 Rule #6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Catch-all Comma…use it…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to separate numbers more than four digits long (1,000,000),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to separate city from state, (Paris, Texas),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to separate month &amp; year (August 15, 1980),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before and after titles (James Smith, M.D., is no longer working here.),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or to prevent confusion  (To err is human; to forgive, divine.)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247</Words>
  <Application>Microsoft Macintosh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Curtain Call</vt:lpstr>
      <vt:lpstr>The SIX Basic Comma Rules</vt:lpstr>
      <vt:lpstr>Comma Rule #1</vt:lpstr>
      <vt:lpstr>Comma Rule #2</vt:lpstr>
      <vt:lpstr>Comma Rule #3</vt:lpstr>
      <vt:lpstr>Comma Rule #4</vt:lpstr>
      <vt:lpstr>Comma Rule #5</vt:lpstr>
      <vt:lpstr>Comma Rule #6</vt:lpstr>
    </vt:vector>
  </TitlesOfParts>
  <Company>MARREN/MCGINN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SIX Basic Comma Rules</dc:title>
  <dc:creator>TIMOTHY F MCGINN</dc:creator>
  <cp:lastModifiedBy>apple</cp:lastModifiedBy>
  <cp:revision>23</cp:revision>
  <dcterms:created xsi:type="dcterms:W3CDTF">2007-09-17T04:13:31Z</dcterms:created>
  <dcterms:modified xsi:type="dcterms:W3CDTF">2013-07-04T00:43:42Z</dcterms:modified>
</cp:coreProperties>
</file>